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636950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Chicken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and 1 right diagonal HC, 2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Far left target near mini popper is 2 + NS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B4F9E9-67D0-457A-A150-3DC8A7B7ED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42537"/>
            <a:ext cx="7025776" cy="41641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Chicken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Chicken is a 31 round, 155 point, Comstock field course. There are 14 USPSA targets, 1 colt popper, and 2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166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2020-08-18T19:32:58Z</dcterms:modified>
  <cp:category>Shooting</cp:category>
</cp:coreProperties>
</file>

<file path=docProps/thumbnail.jpeg>
</file>